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0" r:id="rId9"/>
    <p:sldId id="265" r:id="rId10"/>
    <p:sldId id="263" r:id="rId11"/>
    <p:sldId id="269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607" autoAdjust="0"/>
    <p:restoredTop sz="94660"/>
  </p:normalViewPr>
  <p:slideViewPr>
    <p:cSldViewPr>
      <p:cViewPr varScale="1">
        <p:scale>
          <a:sx n="154" d="100"/>
          <a:sy n="154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94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96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77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7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387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10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80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98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2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038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52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F145-0AA0-410D-B075-1E62FC7A60A6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F8CB-9177-4D14-8050-8C874216B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1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si.okstate.edu/" TargetMode="Externa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vent.com/events/transforming-medical-education-embracing-the-evolution/event-summary-bc07853f542d4848ae92316ec20c9a32.aspx?ct=31a74b52-12fa-4b88-b40c-c280e420178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amc.org/download/424232/data/targetjournallist.pdf" TargetMode="Externa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thsciences.okstate.edu/medicaleducation/ed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GME Meeting: Scholarship and Faculty Development Needs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Brandy L. Close, M.Ed.</a:t>
            </a:r>
            <a:endParaRPr lang="en-US" dirty="0"/>
          </a:p>
          <a:p>
            <a:r>
              <a:rPr lang="en-US" b="1" dirty="0"/>
              <a:t>Director of Curricular Affairs, Instructional Design, and Academic Technologies</a:t>
            </a:r>
            <a:endParaRPr lang="en-US" dirty="0"/>
          </a:p>
          <a:p>
            <a:r>
              <a:rPr lang="en-US" b="1" dirty="0"/>
              <a:t>Department of Medical Education</a:t>
            </a:r>
            <a:endParaRPr lang="en-US" dirty="0"/>
          </a:p>
          <a:p>
            <a:r>
              <a:rPr lang="en-US" b="1" i="1" dirty="0"/>
              <a:t>Oklahoma State University Center for Health Sciences</a:t>
            </a:r>
            <a:endParaRPr lang="en-US" dirty="0"/>
          </a:p>
          <a:p>
            <a:r>
              <a:rPr lang="en-US" b="1" i="1" dirty="0"/>
              <a:t>College of Osteopathic Medicine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1257" y="5562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9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Scholarly Research Faculty Development Series (Fall 2015)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68064"/>
            <a:ext cx="3429000" cy="26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57" y="4261329"/>
            <a:ext cx="332190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8706"/>
            <a:ext cx="3429000" cy="26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06" y="1447800"/>
            <a:ext cx="2438399" cy="29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5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 for Health Systems Innovation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6800" y="1752600"/>
            <a:ext cx="6934200" cy="408209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8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OSU-CHS Medical Education Conference (</a:t>
            </a:r>
            <a:r>
              <a:rPr lang="en-US" i="1" dirty="0" smtClean="0"/>
              <a:t>NOT </a:t>
            </a:r>
            <a:r>
              <a:rPr lang="en-US" i="1" dirty="0" err="1" smtClean="0"/>
              <a:t>Medsation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1905000"/>
            <a:ext cx="7315200" cy="4540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5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655316"/>
            <a:ext cx="8229600" cy="783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Teaching Skills Faculty Needs Survey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Research Skills Faculty Needs Survey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	- 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Journal List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 You Need?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886200"/>
            <a:ext cx="8229600" cy="783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GME Faculty Development Day for CME: A Teaching Skills Symposium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5791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77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01000" y="5791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6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Scholarly Activity in GME</a:t>
            </a:r>
            <a:br>
              <a:rPr lang="en-US" dirty="0" smtClean="0"/>
            </a:br>
            <a:r>
              <a:rPr lang="en-US" sz="1300" dirty="0" smtClean="0">
                <a:solidFill>
                  <a:srgbClr val="0070C0"/>
                </a:solidFill>
              </a:rPr>
              <a:t>Grady EC, </a:t>
            </a:r>
            <a:r>
              <a:rPr lang="en-US" sz="1300" dirty="0" err="1" smtClean="0">
                <a:solidFill>
                  <a:srgbClr val="0070C0"/>
                </a:solidFill>
              </a:rPr>
              <a:t>Roise</a:t>
            </a:r>
            <a:r>
              <a:rPr lang="en-US" sz="1300" dirty="0" smtClean="0">
                <a:solidFill>
                  <a:srgbClr val="0070C0"/>
                </a:solidFill>
              </a:rPr>
              <a:t> A, Barr D, et al. Defining scholarly activity in graduate medical education. J Grad Med </a:t>
            </a:r>
            <a:r>
              <a:rPr lang="en-US" sz="1300" dirty="0" err="1" smtClean="0">
                <a:solidFill>
                  <a:srgbClr val="0070C0"/>
                </a:solidFill>
              </a:rPr>
              <a:t>Educ</a:t>
            </a:r>
            <a:r>
              <a:rPr lang="en-US" sz="1300" dirty="0" smtClean="0">
                <a:solidFill>
                  <a:srgbClr val="0070C0"/>
                </a:solidFill>
              </a:rPr>
              <a:t> 2012;4: 558e561.</a:t>
            </a:r>
            <a:endParaRPr lang="en-US" sz="13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2480" y="3581400"/>
            <a:ext cx="82296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No standard definition of scholarly activity relevant across specialties and institutions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029200"/>
            <a:ext cx="82296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No uniform way to assess scholarly activity of faculty and residents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2480" y="16764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2011, Residency Review Committees (RRCs) issued 402 citations for scholarly activity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24800" y="5627914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4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9062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Components of Scholarship</a:t>
            </a:r>
            <a:br>
              <a:rPr lang="en-US" dirty="0" smtClean="0"/>
            </a:br>
            <a:r>
              <a:rPr lang="en-US" sz="1200" dirty="0">
                <a:solidFill>
                  <a:srgbClr val="0070C0"/>
                </a:solidFill>
              </a:rPr>
              <a:t>Boyer, Ernest L., et al. </a:t>
            </a:r>
            <a:r>
              <a:rPr lang="en-US" sz="1200" i="1" dirty="0">
                <a:solidFill>
                  <a:srgbClr val="0070C0"/>
                </a:solidFill>
              </a:rPr>
              <a:t>Scholarship reconsidered: Priorities of the professoriate</a:t>
            </a:r>
            <a:r>
              <a:rPr lang="en-US" sz="1200" dirty="0">
                <a:solidFill>
                  <a:srgbClr val="0070C0"/>
                </a:solidFill>
              </a:rPr>
              <a:t>. John Wiley &amp; Sons, 2015.</a:t>
            </a:r>
            <a:endParaRPr lang="en-US" sz="13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103" y="1905000"/>
            <a:ext cx="8229600" cy="685800"/>
          </a:xfrm>
        </p:spPr>
        <p:txBody>
          <a:bodyPr/>
          <a:lstStyle/>
          <a:p>
            <a:r>
              <a:rPr lang="en-US" dirty="0" smtClean="0"/>
              <a:t>Discovery- advancing knowledge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9802" y="2870817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Integration- synthesizing knowledge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9802" y="39243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Application- applying existing knowledge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9802" y="500367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Teaching- disseminating current medical 			 knowledge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24800" y="5715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77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Activity Guidelines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Faculty members, fellows, and residents are expected to document scholarly productivity at the minimum </a:t>
            </a:r>
            <a:r>
              <a:rPr lang="en-US" dirty="0" smtClean="0"/>
              <a:t>frequencies: </a:t>
            </a:r>
            <a:r>
              <a:rPr lang="en-US" i="1" dirty="0" smtClean="0"/>
              <a:t>(Family Med)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2173" y="2446074"/>
            <a:ext cx="8116724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95235" y="5568043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6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88" y="119743"/>
            <a:ext cx="8229600" cy="1143000"/>
          </a:xfrm>
        </p:spPr>
        <p:txBody>
          <a:bodyPr/>
          <a:lstStyle/>
          <a:p>
            <a:r>
              <a:rPr lang="en-US" dirty="0" smtClean="0"/>
              <a:t>Scholarly Activity Rubric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8720976" cy="497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58976" y="152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5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199" y="264042"/>
            <a:ext cx="8285017" cy="5298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01000" y="5715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7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94864" y="152400"/>
            <a:ext cx="990600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036" y="1371600"/>
            <a:ext cx="870442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5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08264" cy="80826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395593" cy="566873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GME Faculty Development and Research Resources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1676400"/>
            <a:ext cx="7624792" cy="4449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6150" y="1464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8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258</Words>
  <Application>Microsoft Macintosh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GME Meeting: Scholarship and Faculty Development Needs</vt:lpstr>
      <vt:lpstr>Defining Scholarly Activity in GME Grady EC, Roise A, Barr D, et al. Defining scholarly activity in graduate medical education. J Grad Med Educ 2012;4: 558e561.</vt:lpstr>
      <vt:lpstr>4 Components of Scholarship Boyer, Ernest L., et al. Scholarship reconsidered: Priorities of the professoriate. John Wiley &amp; Sons, 2015.</vt:lpstr>
      <vt:lpstr>Scholarly Activity Guidelines</vt:lpstr>
      <vt:lpstr>Scholarly Activity Rubric</vt:lpstr>
      <vt:lpstr>Slide 6</vt:lpstr>
      <vt:lpstr>Slide 7</vt:lpstr>
      <vt:lpstr>Slide 8</vt:lpstr>
      <vt:lpstr>GME Faculty Development and Research Resources  </vt:lpstr>
      <vt:lpstr>Scholarly Research Faculty Development Series (Fall 2015)</vt:lpstr>
      <vt:lpstr>Center for Health Systems Innovation</vt:lpstr>
      <vt:lpstr>OSU-CHS Medical Education Conference (NOT Medsation)</vt:lpstr>
      <vt:lpstr>Slide 13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GME Meeting: Scholarship and Faculty Development Needs</dc:title>
  <dc:creator>Windows User</dc:creator>
  <cp:lastModifiedBy>Jeremy</cp:lastModifiedBy>
  <cp:revision>47</cp:revision>
  <dcterms:created xsi:type="dcterms:W3CDTF">2016-03-30T13:38:09Z</dcterms:created>
  <dcterms:modified xsi:type="dcterms:W3CDTF">2016-03-30T14:02:05Z</dcterms:modified>
</cp:coreProperties>
</file>